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Поступление выпускников 2015-2016 в высшие учебные заведения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67588_591738670986837_1701594763_n-730x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695325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Захарова Софья Максимовна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143248"/>
            <a:ext cx="3163480" cy="3509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9" y="1268760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Всероссийская Академия Внешней </a:t>
            </a:r>
            <a:r>
              <a:rPr lang="ru-RU" sz="3600" dirty="0" smtClean="0"/>
              <a:t>торговли</a:t>
            </a:r>
          </a:p>
          <a:p>
            <a:r>
              <a:rPr lang="ru-RU" sz="3600" dirty="0"/>
              <a:t>Юридический факультет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391723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Лапунов</a:t>
            </a:r>
            <a:r>
              <a:rPr lang="ru-RU" dirty="0" smtClean="0"/>
              <a:t> Денис Сергеевич</a:t>
            </a:r>
            <a:endParaRPr lang="ru-RU" dirty="0"/>
          </a:p>
        </p:txBody>
      </p:sp>
      <p:pic>
        <p:nvPicPr>
          <p:cNvPr id="5" name="Рисунок 4" descr="moskovskiy_gosudarstvenniy_universitet_imeni_lomonosova_3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786058"/>
            <a:ext cx="3810000" cy="37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1143000"/>
            <a:ext cx="4352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МГУ</a:t>
            </a:r>
          </a:p>
          <a:p>
            <a:r>
              <a:rPr lang="ru-RU" sz="4000" dirty="0"/>
              <a:t>Географический факультет, бюджет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7" b="29430"/>
          <a:stretch/>
        </p:blipFill>
        <p:spPr>
          <a:xfrm>
            <a:off x="0" y="760448"/>
            <a:ext cx="3024336" cy="609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Логинов Артем Олегович</a:t>
            </a:r>
            <a:endParaRPr lang="ru-RU" dirty="0"/>
          </a:p>
        </p:txBody>
      </p:sp>
      <p:pic>
        <p:nvPicPr>
          <p:cNvPr id="7" name="Рисунок 6" descr="GRU logo 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676968" cy="3244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PT Sans"/>
              </a:rPr>
              <a:t>Факультет Разработка нефтяных и газовых месторождений, бюджет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4599" r="13377" b="19151"/>
          <a:stretch/>
        </p:blipFill>
        <p:spPr>
          <a:xfrm>
            <a:off x="457200" y="1417638"/>
            <a:ext cx="3582144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Лытнев</a:t>
            </a:r>
            <a:r>
              <a:rPr lang="ru-RU" dirty="0" smtClean="0"/>
              <a:t> Денис Игоревич</a:t>
            </a:r>
            <a:endParaRPr lang="ru-RU" dirty="0"/>
          </a:p>
        </p:txBody>
      </p:sp>
      <p:pic>
        <p:nvPicPr>
          <p:cNvPr id="4" name="Содержимое 3" descr="VYfYQJS6Vc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500462" cy="5255826"/>
          </a:xfrm>
        </p:spPr>
      </p:pic>
      <p:pic>
        <p:nvPicPr>
          <p:cNvPr id="5" name="Рисунок 4" descr="1f8601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286256"/>
            <a:ext cx="4857752" cy="1586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2857496"/>
            <a:ext cx="425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UWC </a:t>
            </a:r>
            <a:r>
              <a:rPr lang="en-US" sz="3600" b="1" dirty="0" err="1" smtClean="0"/>
              <a:t>Atlantik</a:t>
            </a:r>
            <a:r>
              <a:rPr lang="en-US" sz="3600" b="1" dirty="0" smtClean="0"/>
              <a:t> College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Нижельский</a:t>
            </a:r>
            <a:r>
              <a:rPr lang="ru-RU" dirty="0" smtClean="0"/>
              <a:t> </a:t>
            </a:r>
            <a:r>
              <a:rPr lang="ru-RU" dirty="0" err="1" smtClean="0"/>
              <a:t>Амаль</a:t>
            </a:r>
            <a:r>
              <a:rPr lang="ru-RU" dirty="0" smtClean="0"/>
              <a:t> </a:t>
            </a:r>
            <a:r>
              <a:rPr lang="ru-RU" dirty="0" err="1" smtClean="0"/>
              <a:t>Рахматуллаевич</a:t>
            </a:r>
            <a:endParaRPr lang="ru-RU" dirty="0"/>
          </a:p>
        </p:txBody>
      </p:sp>
      <p:pic>
        <p:nvPicPr>
          <p:cNvPr id="4" name="Содержимое 3" descr="N78MViQRv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5119723" cy="3071834"/>
          </a:xfrm>
        </p:spPr>
      </p:pic>
      <p:pic>
        <p:nvPicPr>
          <p:cNvPr id="5" name="Рисунок 4" descr="mgu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357562"/>
            <a:ext cx="3008376" cy="2782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1500174"/>
            <a:ext cx="7607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Московский университет пищевых </a:t>
            </a:r>
            <a:r>
              <a:rPr lang="ru-RU" sz="3600" dirty="0" smtClean="0"/>
              <a:t>производств</a:t>
            </a:r>
          </a:p>
          <a:p>
            <a:r>
              <a:rPr lang="ru-RU" sz="3600" dirty="0"/>
              <a:t>Факультет биотехнологии, бюджет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Омаров Антон Сергеевич</a:t>
            </a:r>
            <a:endParaRPr lang="ru-RU" dirty="0"/>
          </a:p>
        </p:txBody>
      </p:sp>
      <p:pic>
        <p:nvPicPr>
          <p:cNvPr id="5" name="Рисунок 4" descr="5506e5589ea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225388"/>
            <a:ext cx="1937372" cy="23539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университет геодезии 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картографии</a:t>
            </a:r>
          </a:p>
          <a:p>
            <a:r>
              <a:rPr lang="ru-RU" sz="3600" dirty="0"/>
              <a:t>Картография и </a:t>
            </a:r>
            <a:r>
              <a:rPr lang="ru-RU" sz="3600" dirty="0" err="1"/>
              <a:t>геоинформатика</a:t>
            </a:r>
            <a:r>
              <a:rPr lang="ru-RU" sz="3600" dirty="0"/>
              <a:t>, бюджет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21651" r="16926" b="41600"/>
          <a:stretch/>
        </p:blipFill>
        <p:spPr>
          <a:xfrm>
            <a:off x="539552" y="1600199"/>
            <a:ext cx="3312368" cy="483053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645024"/>
            <a:ext cx="4257676" cy="24811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Павлова Дария Андреевна</a:t>
            </a:r>
            <a:endParaRPr lang="ru-RU" dirty="0"/>
          </a:p>
        </p:txBody>
      </p:sp>
      <p:pic>
        <p:nvPicPr>
          <p:cNvPr id="5" name="Рисунок 4" descr="1f860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429132"/>
            <a:ext cx="4500562" cy="14699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86488" y="3143248"/>
            <a:ext cx="425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UWC </a:t>
            </a:r>
            <a:r>
              <a:rPr lang="en-US" sz="3600" b="1" dirty="0" err="1" smtClean="0"/>
              <a:t>Atlantik</a:t>
            </a:r>
            <a:r>
              <a:rPr lang="en-US" sz="3600" b="1" dirty="0" smtClean="0"/>
              <a:t> College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634" b="33204"/>
          <a:stretch/>
        </p:blipFill>
        <p:spPr>
          <a:xfrm>
            <a:off x="827584" y="1357581"/>
            <a:ext cx="3096344" cy="4996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Постников Даниил Леонидович</a:t>
            </a:r>
            <a:endParaRPr lang="ru-RU" dirty="0"/>
          </a:p>
        </p:txBody>
      </p:sp>
      <p:pic>
        <p:nvPicPr>
          <p:cNvPr id="4" name="Содержимое 3" descr="WGRoY8nx3nI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90" t="25373" r="29003"/>
          <a:stretch/>
        </p:blipFill>
        <p:spPr>
          <a:xfrm>
            <a:off x="179511" y="1484160"/>
            <a:ext cx="4076811" cy="5185200"/>
          </a:xfrm>
        </p:spPr>
      </p:pic>
      <p:pic>
        <p:nvPicPr>
          <p:cNvPr id="5" name="Рисунок 4" descr="Мглу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42" y="4686877"/>
            <a:ext cx="2928958" cy="1982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1549017"/>
            <a:ext cx="1395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МГЛУ</a:t>
            </a:r>
          </a:p>
          <a:p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53596"/>
              </p:ext>
            </p:extLst>
          </p:nvPr>
        </p:nvGraphicFramePr>
        <p:xfrm>
          <a:off x="4572000" y="2872456"/>
          <a:ext cx="5562600" cy="1280160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Перевод и </a:t>
                      </a:r>
                      <a:r>
                        <a:rPr lang="ru-RU" sz="2800" dirty="0" err="1">
                          <a:effectLst/>
                        </a:rPr>
                        <a:t>переводоведение</a:t>
                      </a:r>
                      <a:r>
                        <a:rPr lang="ru-RU" sz="2800" dirty="0">
                          <a:effectLst/>
                        </a:rPr>
                        <a:t>, бюджет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Рачицкий</a:t>
            </a:r>
            <a:r>
              <a:rPr lang="ru-RU" dirty="0" smtClean="0"/>
              <a:t> Павел Юрьевич</a:t>
            </a:r>
            <a:endParaRPr lang="ru-RU" dirty="0"/>
          </a:p>
        </p:txBody>
      </p:sp>
      <p:pic>
        <p:nvPicPr>
          <p:cNvPr id="4" name="Содержимое 3" descr="sGVNjxqmy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9"/>
            <a:ext cx="5072098" cy="3381398"/>
          </a:xfrm>
        </p:spPr>
      </p:pic>
      <p:pic>
        <p:nvPicPr>
          <p:cNvPr id="5" name="Рисунок 4" descr="MIPT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50" y="4643446"/>
            <a:ext cx="7205650" cy="2457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6397" y="1336253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Физико-технический институт </a:t>
            </a:r>
            <a:r>
              <a:rPr lang="ru-RU" sz="3600" dirty="0" smtClean="0"/>
              <a:t>Факультет </a:t>
            </a:r>
            <a:r>
              <a:rPr lang="ru-RU" sz="3600" dirty="0"/>
              <a:t>молекулярной и химической физики, бюджет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Сазонова Полина Михайловна</a:t>
            </a:r>
            <a:endParaRPr lang="ru-RU" dirty="0"/>
          </a:p>
        </p:txBody>
      </p:sp>
      <p:pic>
        <p:nvPicPr>
          <p:cNvPr id="4" name="Содержимое 3" descr="britTKuIn3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349868" cy="5026029"/>
          </a:xfrm>
        </p:spPr>
      </p:pic>
      <p:pic>
        <p:nvPicPr>
          <p:cNvPr id="5" name="Рисунок 4" descr="moskovskiy_gosudarstvenniy_universitet_imeni_lomonosova_3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70" y="3691794"/>
            <a:ext cx="3338798" cy="3305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6136" y="1428736"/>
            <a:ext cx="11160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МГУ</a:t>
            </a:r>
          </a:p>
          <a:p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48728"/>
              </p:ext>
            </p:extLst>
          </p:nvPr>
        </p:nvGraphicFramePr>
        <p:xfrm>
          <a:off x="3669270" y="2143242"/>
          <a:ext cx="5562600" cy="1428507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1428507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sz="3200" dirty="0">
                          <a:effectLst/>
                        </a:rPr>
                        <a:t>Филологический факультет, бюджет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Белоконь Марта Константиновна</a:t>
            </a:r>
            <a:endParaRPr lang="ru-RU" dirty="0"/>
          </a:p>
        </p:txBody>
      </p:sp>
      <p:pic>
        <p:nvPicPr>
          <p:cNvPr id="4" name="Содержимое 3" descr="IUdVsxQbww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4" y="1500174"/>
            <a:ext cx="3014362" cy="4525963"/>
          </a:xfrm>
        </p:spPr>
      </p:pic>
      <p:pic>
        <p:nvPicPr>
          <p:cNvPr id="5" name="Рисунок 4" descr="Логотип_НИУ_ВШ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07" y="2636912"/>
            <a:ext cx="3028058" cy="2928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150017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Высшая школа </a:t>
            </a:r>
            <a:r>
              <a:rPr lang="ru-RU" sz="4000" dirty="0" smtClean="0"/>
              <a:t>экономики</a:t>
            </a:r>
          </a:p>
          <a:p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18576"/>
              </p:ext>
            </p:extLst>
          </p:nvPr>
        </p:nvGraphicFramePr>
        <p:xfrm>
          <a:off x="3275856" y="6000768"/>
          <a:ext cx="6282680" cy="853440"/>
        </p:xfrm>
        <a:graphic>
          <a:graphicData uri="http://schemas.openxmlformats.org/drawingml/2006/table">
            <a:tbl>
              <a:tblPr/>
              <a:tblGrid>
                <a:gridCol w="628268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Факультет – журналистики (бюджет)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Сядрин</a:t>
            </a:r>
            <a:r>
              <a:rPr lang="ru-RU" dirty="0" smtClean="0"/>
              <a:t> Максим Геннадьевич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-_iw3aLG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214710" cy="5192650"/>
          </a:xfrm>
        </p:spPr>
      </p:pic>
      <p:pic>
        <p:nvPicPr>
          <p:cNvPr id="5" name="Рисунок 4" descr="q0bynu-Ist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91058"/>
            <a:ext cx="2320884" cy="2320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428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Тверская государственная медицинская </a:t>
            </a:r>
            <a:r>
              <a:rPr lang="ru-RU" sz="3600" dirty="0" smtClean="0"/>
              <a:t>академия</a:t>
            </a:r>
          </a:p>
          <a:p>
            <a:r>
              <a:rPr lang="ru-RU" sz="3600" dirty="0"/>
              <a:t>Педиатрия, бюджет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Щербанюк</a:t>
            </a:r>
            <a:r>
              <a:rPr lang="ru-RU" dirty="0" smtClean="0"/>
              <a:t> Екатерина Вадимовна</a:t>
            </a:r>
            <a:endParaRPr lang="ru-RU" dirty="0"/>
          </a:p>
        </p:txBody>
      </p:sp>
      <p:pic>
        <p:nvPicPr>
          <p:cNvPr id="4" name="Содержимое 3" descr="55019e0bd03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071678"/>
            <a:ext cx="4511874" cy="3429024"/>
          </a:xfrm>
        </p:spPr>
      </p:pic>
      <p:sp>
        <p:nvSpPr>
          <p:cNvPr id="3" name="Прямоугольник 2"/>
          <p:cNvSpPr/>
          <p:nvPr/>
        </p:nvSpPr>
        <p:spPr>
          <a:xfrm>
            <a:off x="1293575" y="6154742"/>
            <a:ext cx="757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Компьютерная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безопасность – бюджет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47632" r="21651" b="20289"/>
          <a:stretch/>
        </p:blipFill>
        <p:spPr>
          <a:xfrm>
            <a:off x="1187624" y="1114182"/>
            <a:ext cx="2592288" cy="501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35" y="248450"/>
            <a:ext cx="9450035" cy="6297563"/>
          </a:xfrm>
        </p:spPr>
      </p:pic>
    </p:spTree>
    <p:extLst>
      <p:ext uri="{BB962C8B-B14F-4D97-AF65-F5344CB8AC3E}">
        <p14:creationId xmlns:p14="http://schemas.microsoft.com/office/powerpoint/2010/main" val="208841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" y="0"/>
            <a:ext cx="10007949" cy="6669360"/>
          </a:xfrm>
        </p:spPr>
      </p:pic>
    </p:spTree>
    <p:extLst>
      <p:ext uri="{BB962C8B-B14F-4D97-AF65-F5344CB8AC3E}">
        <p14:creationId xmlns:p14="http://schemas.microsoft.com/office/powerpoint/2010/main" val="168043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159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4" y="3140968"/>
            <a:ext cx="5004216" cy="33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73" y="460269"/>
            <a:ext cx="9600346" cy="6397731"/>
          </a:xfrm>
        </p:spPr>
      </p:pic>
    </p:spTree>
    <p:extLst>
      <p:ext uri="{BB962C8B-B14F-4D97-AF65-F5344CB8AC3E}">
        <p14:creationId xmlns:p14="http://schemas.microsoft.com/office/powerpoint/2010/main" val="228000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Быстряков</a:t>
            </a:r>
            <a:r>
              <a:rPr lang="ru-RU" dirty="0" smtClean="0"/>
              <a:t> Владимир Владимирович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3" t="-108" b="1"/>
          <a:stretch/>
        </p:blipFill>
        <p:spPr>
          <a:xfrm>
            <a:off x="5148064" y="1268760"/>
            <a:ext cx="3648009" cy="536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1747" r="10075"/>
          <a:stretch/>
        </p:blipFill>
        <p:spPr>
          <a:xfrm>
            <a:off x="15805" y="1844824"/>
            <a:ext cx="4680520" cy="3891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Валиева Азалия </a:t>
            </a:r>
            <a:r>
              <a:rPr lang="ru-RU" dirty="0" err="1" smtClean="0"/>
              <a:t>Азатовна</a:t>
            </a:r>
            <a:endParaRPr lang="ru-RU" dirty="0"/>
          </a:p>
        </p:txBody>
      </p:sp>
      <p:pic>
        <p:nvPicPr>
          <p:cNvPr id="4" name="Содержимое 3" descr="l2BRWQvjC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525963" cy="4525963"/>
          </a:xfrm>
        </p:spPr>
      </p:pic>
      <p:pic>
        <p:nvPicPr>
          <p:cNvPr id="5" name="Рисунок 4" descr="Логотип_НИУ_ВШ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88209"/>
            <a:ext cx="3101913" cy="3000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1500174"/>
            <a:ext cx="5286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Высшая школа </a:t>
            </a:r>
            <a:r>
              <a:rPr lang="ru-RU" sz="4000" dirty="0" smtClean="0"/>
              <a:t>экономики</a:t>
            </a:r>
          </a:p>
          <a:p>
            <a:r>
              <a:rPr lang="ru-RU" sz="3200" dirty="0" smtClean="0"/>
              <a:t>(Реклама </a:t>
            </a:r>
            <a:r>
              <a:rPr lang="ru-RU" sz="3200" dirty="0"/>
              <a:t>и связи с </a:t>
            </a:r>
            <a:r>
              <a:rPr lang="ru-RU" sz="3200" dirty="0" smtClean="0"/>
              <a:t>общественностью)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Гавриш</a:t>
            </a:r>
            <a:r>
              <a:rPr lang="ru-RU" dirty="0" smtClean="0"/>
              <a:t> Галина Олеговна</a:t>
            </a:r>
            <a:endParaRPr lang="ru-RU" dirty="0"/>
          </a:p>
        </p:txBody>
      </p:sp>
      <p:pic>
        <p:nvPicPr>
          <p:cNvPr id="4" name="Содержимое 3" descr="Ib0PprhuL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5467142" cy="3643338"/>
          </a:xfrm>
        </p:spPr>
      </p:pic>
      <p:pic>
        <p:nvPicPr>
          <p:cNvPr id="5" name="Рисунок 4" descr="moskovskiy_gosudarstvenniy_universitet_imeni_lomonosova_3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071810"/>
            <a:ext cx="3247182" cy="321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2264" y="1643050"/>
            <a:ext cx="13003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МГУ</a:t>
            </a:r>
          </a:p>
          <a:p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27647"/>
              </p:ext>
            </p:extLst>
          </p:nvPr>
        </p:nvGraphicFramePr>
        <p:xfrm>
          <a:off x="0" y="5734143"/>
          <a:ext cx="6221016" cy="989034"/>
        </p:xfrm>
        <a:graphic>
          <a:graphicData uri="http://schemas.openxmlformats.org/drawingml/2006/table">
            <a:tbl>
              <a:tblPr/>
              <a:tblGrid>
                <a:gridCol w="6221016"/>
              </a:tblGrid>
              <a:tr h="98903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3600" dirty="0" smtClean="0">
                          <a:effectLst/>
                        </a:rPr>
                        <a:t>Журналистика </a:t>
                      </a:r>
                      <a:r>
                        <a:rPr lang="ru-RU" sz="3600" dirty="0">
                          <a:effectLst/>
                        </a:rPr>
                        <a:t>– </a:t>
                      </a:r>
                      <a:r>
                        <a:rPr lang="ru-RU" sz="3600" dirty="0" smtClean="0">
                          <a:effectLst/>
                        </a:rPr>
                        <a:t>бюджет</a:t>
                      </a:r>
                      <a:endParaRPr lang="ru-RU" sz="24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81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Гарифулина</a:t>
            </a:r>
            <a:r>
              <a:rPr lang="ru-RU" dirty="0" smtClean="0"/>
              <a:t> Александра Борисовна</a:t>
            </a:r>
            <a:endParaRPr lang="ru-RU" dirty="0"/>
          </a:p>
        </p:txBody>
      </p:sp>
      <p:pic>
        <p:nvPicPr>
          <p:cNvPr id="4" name="Содержимое 3" descr="H5vRtPbG2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811222" cy="4643470"/>
          </a:xfrm>
        </p:spPr>
      </p:pic>
      <p:pic>
        <p:nvPicPr>
          <p:cNvPr id="6" name="Рисунок 5" descr="kD0mBBfD0mBEbD0eB3pD0eBEhD1p82mD0qB8dD0p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02" y="3501008"/>
            <a:ext cx="3571900" cy="3477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6434" y="112275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Первый медицинский университет имени </a:t>
            </a:r>
            <a:r>
              <a:rPr lang="ru-RU" sz="3600" dirty="0" smtClean="0"/>
              <a:t>Сеченова</a:t>
            </a:r>
          </a:p>
          <a:p>
            <a:r>
              <a:rPr lang="ru-RU" sz="2800" dirty="0"/>
              <a:t>Медико-профилактический</a:t>
            </a:r>
          </a:p>
          <a:p>
            <a:r>
              <a:rPr lang="ru-RU" sz="2800" dirty="0"/>
              <a:t>Факультет, бюджет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Гатина</a:t>
            </a:r>
            <a:r>
              <a:rPr lang="ru-RU" dirty="0" smtClean="0"/>
              <a:t> Диана </a:t>
            </a:r>
            <a:r>
              <a:rPr lang="ru-RU" dirty="0" err="1" smtClean="0"/>
              <a:t>Дамировна</a:t>
            </a:r>
            <a:endParaRPr lang="ru-RU" dirty="0"/>
          </a:p>
        </p:txBody>
      </p:sp>
      <p:pic>
        <p:nvPicPr>
          <p:cNvPr id="5" name="Рисунок 4" descr="rossiyskiy_natsionalniy_issledovatelskiy_meditsinskiy_universitet_imeni_pirogova_5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3450391" cy="26241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8" y="1124744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Второй медицинский университет </a:t>
            </a:r>
            <a:r>
              <a:rPr lang="ru-RU" sz="3600" dirty="0" err="1" smtClean="0"/>
              <a:t>им.Пирогова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Клиническая </a:t>
            </a:r>
            <a:r>
              <a:rPr lang="ru-RU" sz="3600" dirty="0"/>
              <a:t>психология, бюджет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9990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Григорьева Александра Михайловна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382188"/>
            <a:ext cx="2883740" cy="3199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191726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Всероссийская Академия Внешней </a:t>
            </a:r>
            <a:r>
              <a:rPr lang="ru-RU" sz="3600" dirty="0" smtClean="0"/>
              <a:t>торговли</a:t>
            </a:r>
          </a:p>
          <a:p>
            <a:r>
              <a:rPr lang="ru-RU" sz="3600" dirty="0"/>
              <a:t>Международное </a:t>
            </a:r>
            <a:r>
              <a:rPr lang="ru-RU" sz="3600" dirty="0" smtClean="0"/>
              <a:t>право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61760"/>
            <a:ext cx="3456384" cy="518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19" y="154632"/>
            <a:ext cx="8229600" cy="1143000"/>
          </a:xfrm>
        </p:spPr>
        <p:txBody>
          <a:bodyPr/>
          <a:lstStyle/>
          <a:p>
            <a:r>
              <a:rPr lang="ru-RU" dirty="0" smtClean="0"/>
              <a:t>Егорова Юлия Геннадьевна</a:t>
            </a:r>
            <a:endParaRPr lang="ru-RU" dirty="0"/>
          </a:p>
        </p:txBody>
      </p:sp>
      <p:pic>
        <p:nvPicPr>
          <p:cNvPr id="5" name="Рисунок 4" descr="kalf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048259"/>
            <a:ext cx="3688153" cy="3809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0170" y="1297632"/>
            <a:ext cx="5368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Международный университет в </a:t>
            </a:r>
            <a:r>
              <a:rPr lang="ru-RU" sz="3600" dirty="0" smtClean="0"/>
              <a:t>Москве</a:t>
            </a:r>
          </a:p>
          <a:p>
            <a:r>
              <a:rPr lang="ru-RU" sz="3600" dirty="0" smtClean="0"/>
              <a:t>Юридический </a:t>
            </a:r>
            <a:r>
              <a:rPr lang="ru-RU" sz="3600" dirty="0"/>
              <a:t>факультет, бюджет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44944"/>
          <a:stretch/>
        </p:blipFill>
        <p:spPr>
          <a:xfrm>
            <a:off x="179512" y="846138"/>
            <a:ext cx="3310658" cy="628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165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PT Sans</vt:lpstr>
      <vt:lpstr>Тема Office</vt:lpstr>
      <vt:lpstr>Поступление выпускников 2015-2016 в высшие учебные заведения </vt:lpstr>
      <vt:lpstr>Белоконь Марта Константиновна</vt:lpstr>
      <vt:lpstr>Быстряков Владимир Владимирович</vt:lpstr>
      <vt:lpstr>Валиева Азалия Азатовна</vt:lpstr>
      <vt:lpstr>Гавриш Галина Олеговна</vt:lpstr>
      <vt:lpstr>Гарифулина Александра Борисовна</vt:lpstr>
      <vt:lpstr>Гатина Диана Дамировна</vt:lpstr>
      <vt:lpstr> Григорьева Александра Михайловна </vt:lpstr>
      <vt:lpstr>Егорова Юлия Геннадьевна</vt:lpstr>
      <vt:lpstr> Захарова Софья Максимовна </vt:lpstr>
      <vt:lpstr>Лапунов Денис Сергеевич</vt:lpstr>
      <vt:lpstr>Логинов Артем Олегович</vt:lpstr>
      <vt:lpstr>Лытнев Денис Игоревич</vt:lpstr>
      <vt:lpstr>Нижельский Амаль Рахматуллаевич</vt:lpstr>
      <vt:lpstr>Омаров Антон Сергеевич</vt:lpstr>
      <vt:lpstr>Павлова Дария Андреевна</vt:lpstr>
      <vt:lpstr> Постников Даниил Леонидович</vt:lpstr>
      <vt:lpstr>Рачицкий Павел Юрьевич</vt:lpstr>
      <vt:lpstr>Сазонова Полина Михайловна</vt:lpstr>
      <vt:lpstr> Сядрин Максим Геннадьевич </vt:lpstr>
      <vt:lpstr>Щербанюк Екатерина Вадимовна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выпускников 2015-2016 в высшие учебные заведения </dc:title>
  <dc:creator>Ушаков Алексей Александрович</dc:creator>
  <cp:lastModifiedBy>Дарья Рябова</cp:lastModifiedBy>
  <cp:revision>11</cp:revision>
  <dcterms:created xsi:type="dcterms:W3CDTF">2016-09-06T12:15:08Z</dcterms:created>
  <dcterms:modified xsi:type="dcterms:W3CDTF">2016-09-06T15:36:41Z</dcterms:modified>
</cp:coreProperties>
</file>