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4" r:id="rId2"/>
    <p:sldId id="326" r:id="rId3"/>
    <p:sldId id="327" r:id="rId4"/>
    <p:sldId id="328" r:id="rId5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01" autoAdjust="0"/>
  </p:normalViewPr>
  <p:slideViewPr>
    <p:cSldViewPr>
      <p:cViewPr varScale="1">
        <p:scale>
          <a:sx n="100" d="100"/>
          <a:sy n="100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186606-F849-41A6-BD6D-11527E8B81E8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746E1-E8EB-4793-AA06-AD6A191C12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75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298A62-770A-4ED8-A18D-65B07AE25D9C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A36444-9DDF-4F1D-B97E-A133B48BF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582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EBA3C-A201-4BCA-BF38-7EA64EE2FAEE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A681-CAD9-4F01-AF7A-257E5483D3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171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49278-B8EC-4E65-A17E-1952136012E7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D7A8E-1743-4782-8043-90271C1418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87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BDF0-2893-4393-9307-2442709E27AD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D5F5C-E9FB-49DD-B22B-0022950053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99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C91E304-20F4-4E8E-BBF1-BFB8E10FE171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E130CB-BC77-4773-9074-C5D38AE46D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2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4353-5CF7-449F-BDC7-6D4297033FE0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B2CD-3F62-4882-BEE0-080C60D1A3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76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4140-6B53-432E-980C-0E2C433B88A8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8019-5E7B-436C-AA67-2711CC252E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347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CCF3-D541-4F51-9CFB-C3943EADC4B7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1221C-451E-4CDC-AA14-9947218832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30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8E83-11EB-4292-9DC0-B874E694C3C5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AD8D-4CE5-4A06-8FBA-48C4BFDD59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5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11AD3-5ECE-45C0-B25A-4039E42038B2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C4835-854E-41A3-B924-00591E5F8B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08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4E5FB5-DA29-4D4F-AED1-203EBB05D63B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9F20DA-BD85-46CD-993C-472F020C6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499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F30D35-D137-4F0A-A43C-25297C9022FD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521404A7-81C9-4765-8A00-86319F4A43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0" r:id="rId2"/>
    <p:sldLayoutId id="2147483718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9" r:id="rId9"/>
    <p:sldLayoutId id="2147483716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7429552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Поступление выпускников </a:t>
            </a:r>
            <a:r>
              <a:rPr lang="ru-RU" sz="16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2017 года</a:t>
            </a:r>
            <a:endParaRPr lang="ru-RU" sz="1600" b="1" i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571500"/>
          <a:ext cx="7786687" cy="6076951"/>
        </p:xfrm>
        <a:graphic>
          <a:graphicData uri="http://schemas.openxmlformats.org/drawingml/2006/table">
            <a:tbl>
              <a:tblPr/>
              <a:tblGrid>
                <a:gridCol w="446087"/>
                <a:gridCol w="2284413"/>
                <a:gridCol w="5056187"/>
              </a:tblGrid>
              <a:tr h="315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ВУЗ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Абрамкина Анастасия Евгеньевна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Воронежский государственный педагогический университет, хореографическое отделение ,бюджет.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Бабаев Расул Ниязович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 государственный технический университет имени Н.Э. Баумана, факультет информационной безопасности, 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Беликова Виктория Хотамовна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Санкт-Петербургский Горный университет, 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Благушина Галина Дмитриевна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Московская гуманитарно-техническая академия, лингвистика, внебюджет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Витишко Алексей Евгеньевич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Кубанский государственный университет, геологический факультет, 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Волошкин Олег Алексеевич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поступал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Габова Галина Ивановна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Томский педагогический университет, факультет физкультуры и спорта, внебюджет.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Корзина Анастасия Сергеевна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Курский государственный медицинский университет, лечебное дело, внебюджет.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 Александр Александрович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 университет путей сообщения, специалист по ремонту высокоскоростных подвижных составов, 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7429552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Поступление выпускников 2017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571500"/>
          <a:ext cx="7786687" cy="5802312"/>
        </p:xfrm>
        <a:graphic>
          <a:graphicData uri="http://schemas.openxmlformats.org/drawingml/2006/table">
            <a:tbl>
              <a:tblPr/>
              <a:tblGrid>
                <a:gridCol w="446087"/>
                <a:gridCol w="2284413"/>
                <a:gridCol w="5056187"/>
              </a:tblGrid>
              <a:tr h="31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ВУЗ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Осипов Илья Али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 государственный технологический университет «Станкин», факультет машиностроения, 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Савчук Владимир Владимирович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Российский экономический университет  им. Г.В. Плеханова, факультет экономики, торговли и товаров, г. Москва,внебюджет.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Соколова Валерия Алексеевна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Российский национальный исследовательский медицинский университет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имени Н.И. Пирогова, факультет медицинской кибернетики, г. Москва,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Сотниченко Анастасия Олеговна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университет управления, факультет социологии и коммерции, г. Москва, внебюджет.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Федорова Валерия Игоревна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школа экономики, иностранные языки и межкультурная  коммуникация, бюджет.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Федорченко Александра Александровна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Москва.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Колледж туризма и гостиничного сервиса,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Алгазин Данил Дмитриевич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 авиационный институт, факультет Авиастроение,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742955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Поступление выпускников 2017 года</a:t>
            </a:r>
          </a:p>
          <a:p>
            <a:pPr algn="ctr" eaLnBrk="1" hangingPunct="1">
              <a:defRPr/>
            </a:pPr>
            <a:endParaRPr lang="ru-RU" sz="1600" b="1" i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571500"/>
          <a:ext cx="7786687" cy="5802313"/>
        </p:xfrm>
        <a:graphic>
          <a:graphicData uri="http://schemas.openxmlformats.org/drawingml/2006/table">
            <a:tbl>
              <a:tblPr/>
              <a:tblGrid>
                <a:gridCol w="446087"/>
                <a:gridCol w="2284413"/>
                <a:gridCol w="5056187"/>
              </a:tblGrid>
              <a:tr h="31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ВУЗ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Бекова Мехрона Хуршедовна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Московская государственная академия ветеринарной медицины и биотехнологии имени К. И. Скрябина, Ветеринарно-биологический факультет,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Гадоев Мухаммад Гайратшоевич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международных отношений и мировой истории ННГУ им. Н.Э. Лобачевского, факультет «Зарубежное регионоведение», внебюджет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Лиджиев Василий Сергеевич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Астраханский государственный технический университет, факультет Водные биоресурсы и аквакультура,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Мазавина Кристина Валерьевна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Волгоградский государственный университет, Исторический факультет,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Мамонов Федор Григорьевич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Российский Государственный Университет Правосудия, Юриспруденция, по договору о сотрудничестве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Манзенко Светлана Евгеньевна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Российский национальный исследовательский медицинский университет имени Н. И. Пирогова, факультет Педиатрия,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Морозов Михаил Андреевич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университет при правительстве РФ, факультет Менеджмент, бюджет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7429552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Поступление выпускников 2017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71500"/>
          <a:ext cx="8072438" cy="5613600"/>
        </p:xfrm>
        <a:graphic>
          <a:graphicData uri="http://schemas.openxmlformats.org/drawingml/2006/table">
            <a:tbl>
              <a:tblPr/>
              <a:tblGrid>
                <a:gridCol w="461963"/>
                <a:gridCol w="2368550"/>
                <a:gridCol w="5241925"/>
              </a:tblGrid>
              <a:tr h="315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ВУЗ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Островский Максим Валерьевич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МГТУ им. Баумана в г. Калуга, факультет Конструирование и технологии электронных средств, бюджет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Решетняк Дарья Владимировна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 технологический университет, факультет Биотехнология бюджет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Рябова Дарья Михайловна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 государственный лингвистический университет, факультет Перевод и переводоведение, бюджет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Савенков Даниил Сергеевич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свободный год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Сумина Дарья Андреевна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UWC Atlantic college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Ушаков Алексей Александрович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Филиппов Петр Петрович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 государственный технический университет имени Н. Э. Баумана, факультет Информационные системы и телекоммуникации, бюджет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Юсупова Алина Айнуровна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Российская академия народного хозяйства и государственной службы при Президенте Российской Федерации (Челябинский филиал), платно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0094" marR="300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1086</TotalTime>
  <Words>488</Words>
  <Application>Microsoft Office PowerPoint</Application>
  <PresentationFormat>Экран (4:3)</PresentationFormat>
  <Paragraphs>108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Асташкин Виталий Владимирович</cp:lastModifiedBy>
  <cp:revision>193</cp:revision>
  <dcterms:created xsi:type="dcterms:W3CDTF">2011-08-27T17:20:36Z</dcterms:created>
  <dcterms:modified xsi:type="dcterms:W3CDTF">2017-08-30T06:57:59Z</dcterms:modified>
</cp:coreProperties>
</file>