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295" r:id="rId3"/>
    <p:sldId id="325" r:id="rId4"/>
    <p:sldId id="326" r:id="rId5"/>
    <p:sldId id="327" r:id="rId6"/>
    <p:sldId id="328" r:id="rId7"/>
    <p:sldId id="329" r:id="rId8"/>
    <p:sldId id="330" r:id="rId9"/>
    <p:sldId id="308" r:id="rId10"/>
    <p:sldId id="331" r:id="rId11"/>
    <p:sldId id="332" r:id="rId12"/>
    <p:sldId id="333" r:id="rId13"/>
    <p:sldId id="334" r:id="rId14"/>
    <p:sldId id="307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720EE6-A0E9-425C-8529-8C18AEA998EF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015FE0-8477-4A56-B2E1-4858E032BFD2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learnenglishkids.britishcouncil.org/short-stories/my-favourite-day-diwal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WX8HmogNyCY?t=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MONITOR CLASS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6 B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rgbClr val="FFC000"/>
                </a:solidFill>
              </a:rPr>
              <a:t>FESTIVALS AROUND THE WORLD</a:t>
            </a:r>
          </a:p>
          <a:p>
            <a:pPr marL="137160" indent="0" algn="ctr">
              <a:buNone/>
            </a:pP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8060"/>
            <a:ext cx="7344816" cy="448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9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WINDOW ON THE </a:t>
            </a:r>
            <a:r>
              <a:rPr lang="en-US" dirty="0" smtClean="0">
                <a:solidFill>
                  <a:srgbClr val="FFC000"/>
                </a:solidFill>
              </a:rPr>
              <a:t>WORLD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DIWALI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1600" dirty="0" smtClean="0">
                <a:solidFill>
                  <a:srgbClr val="FFC000"/>
                </a:solidFill>
                <a:hlinkClick r:id="rId2"/>
              </a:rPr>
              <a:t>https://learnenglishkids.britishcouncil.org/short-stories/my-favourite-day-diwali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SHAMROCK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1"/>
            <a:ext cx="6278033" cy="4493096"/>
          </a:xfrm>
        </p:spPr>
      </p:pic>
    </p:spTree>
    <p:extLst>
      <p:ext uri="{BB962C8B-B14F-4D97-AF65-F5344CB8AC3E}">
        <p14:creationId xmlns:p14="http://schemas.microsoft.com/office/powerpoint/2010/main" val="1008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CHERRY BLOSSOM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" y="1600200"/>
            <a:ext cx="7533640" cy="4708525"/>
          </a:xfrm>
        </p:spPr>
      </p:pic>
    </p:spTree>
    <p:extLst>
      <p:ext uri="{BB962C8B-B14F-4D97-AF65-F5344CB8AC3E}">
        <p14:creationId xmlns:p14="http://schemas.microsoft.com/office/powerpoint/2010/main" val="38787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FIRECRACKERS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200"/>
            <a:ext cx="5976664" cy="4708525"/>
          </a:xfrm>
        </p:spPr>
      </p:pic>
    </p:spTree>
    <p:extLst>
      <p:ext uri="{BB962C8B-B14F-4D97-AF65-F5344CB8AC3E}">
        <p14:creationId xmlns:p14="http://schemas.microsoft.com/office/powerpoint/2010/main" val="40120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188640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HOME </a:t>
            </a:r>
            <a:r>
              <a:rPr lang="en-US" dirty="0" smtClean="0">
                <a:solidFill>
                  <a:srgbClr val="002060"/>
                </a:solidFill>
              </a:rPr>
              <a:t>ASSIGNMENT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P. 116 ex. B) –write about and draw your favourite festival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72448"/>
          </a:xfrm>
        </p:spPr>
        <p:txBody>
          <a:bodyPr/>
          <a:lstStyle/>
          <a:p>
            <a:pPr marL="137160" indent="0" algn="ctr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marL="137160" indent="0" algn="ctr">
              <a:buNone/>
            </a:pP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3" y="3059064"/>
            <a:ext cx="7128792" cy="379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REFLECTION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0056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 marL="137160" lvl="0">
              <a:spcBef>
                <a:spcPct val="20000"/>
              </a:spcBef>
            </a:pPr>
            <a:r>
              <a:rPr lang="en-US" dirty="0" smtClean="0">
                <a:solidFill>
                  <a:srgbClr val="002060"/>
                </a:solidFill>
              </a:rPr>
              <a:t>HOME ASSIGNMENT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Any Questions?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3700" dirty="0">
                <a:solidFill>
                  <a:srgbClr val="FFC000"/>
                </a:solidFill>
                <a:ea typeface="+mn-ea"/>
                <a:cs typeface="+mn-cs"/>
              </a:rPr>
              <a:t>P. </a:t>
            </a:r>
            <a:r>
              <a:rPr lang="en-US" sz="3700" dirty="0" smtClean="0">
                <a:solidFill>
                  <a:srgbClr val="FFC000"/>
                </a:solidFill>
                <a:ea typeface="+mn-ea"/>
                <a:cs typeface="+mn-cs"/>
              </a:rPr>
              <a:t>119 </a:t>
            </a:r>
            <a:r>
              <a:rPr lang="en-US" sz="3700" dirty="0">
                <a:solidFill>
                  <a:srgbClr val="FFC000"/>
                </a:solidFill>
                <a:ea typeface="+mn-ea"/>
                <a:cs typeface="+mn-cs"/>
              </a:rPr>
              <a:t>ex. </a:t>
            </a:r>
            <a:r>
              <a:rPr lang="en-US" sz="3700" dirty="0" smtClean="0">
                <a:solidFill>
                  <a:srgbClr val="FFC000"/>
                </a:solidFill>
                <a:ea typeface="+mn-ea"/>
                <a:cs typeface="+mn-cs"/>
              </a:rPr>
              <a:t>1 write</a:t>
            </a:r>
            <a:br>
              <a:rPr lang="en-US" sz="3700" dirty="0" smtClean="0">
                <a:solidFill>
                  <a:srgbClr val="FFC000"/>
                </a:solidFill>
                <a:ea typeface="+mn-ea"/>
                <a:cs typeface="+mn-cs"/>
              </a:rPr>
            </a:br>
            <a:r>
              <a:rPr lang="en-US" sz="3700" dirty="0" smtClean="0">
                <a:solidFill>
                  <a:srgbClr val="FFC000"/>
                </a:solidFill>
                <a:ea typeface="+mn-ea"/>
                <a:cs typeface="+mn-cs"/>
              </a:rPr>
              <a:t/>
            </a:r>
            <a:br>
              <a:rPr lang="en-US" sz="3700" dirty="0" smtClean="0">
                <a:solidFill>
                  <a:srgbClr val="FFC000"/>
                </a:solidFill>
                <a:ea typeface="+mn-ea"/>
                <a:cs typeface="+mn-cs"/>
              </a:rPr>
            </a:br>
            <a:r>
              <a:rPr lang="en-US" sz="2800" dirty="0">
                <a:ln>
                  <a:noFill/>
                </a:ln>
                <a:solidFill>
                  <a:srgbClr val="FFC000"/>
                </a:solidFill>
                <a:effectLst/>
                <a:latin typeface="Book Antiqua"/>
                <a:ea typeface="+mn-ea"/>
                <a:cs typeface="+mn-cs"/>
              </a:rPr>
              <a:t/>
            </a:r>
            <a:br>
              <a:rPr lang="en-US" sz="2800" dirty="0">
                <a:ln>
                  <a:noFill/>
                </a:ln>
                <a:solidFill>
                  <a:srgbClr val="FFC000"/>
                </a:solidFill>
                <a:effectLst/>
                <a:latin typeface="Book Antiqua"/>
                <a:ea typeface="+mn-ea"/>
                <a:cs typeface="+mn-cs"/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880320"/>
          </a:xfrm>
        </p:spPr>
        <p:txBody>
          <a:bodyPr/>
          <a:lstStyle/>
          <a:p>
            <a:pPr marL="137160" indent="0" algn="ctr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marL="137160" indent="0" algn="ctr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137160" indent="0" algn="ctr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marL="137160" indent="0" algn="ctr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marL="137160" indent="0" algn="ctr">
              <a:buNone/>
            </a:pPr>
            <a:endParaRPr lang="ru-RU" b="1" dirty="0" smtClean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40"/>
            <a:ext cx="712879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2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344816" cy="5688632"/>
          </a:xfrm>
        </p:spPr>
      </p:pic>
    </p:spTree>
    <p:extLst>
      <p:ext uri="{BB962C8B-B14F-4D97-AF65-F5344CB8AC3E}">
        <p14:creationId xmlns:p14="http://schemas.microsoft.com/office/powerpoint/2010/main" val="297243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WINDOW ON THE WORLD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P. 116</a:t>
            </a:r>
          </a:p>
          <a:p>
            <a:pPr marL="13716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776864" cy="491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349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WINDOW ON THE </a:t>
            </a:r>
            <a:r>
              <a:rPr lang="en-US" dirty="0" smtClean="0">
                <a:solidFill>
                  <a:srgbClr val="FFC000"/>
                </a:solidFill>
              </a:rPr>
              <a:t>WORLD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p.116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2" y="1600200"/>
            <a:ext cx="7530096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45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WINDOW ON THE WORLD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p.116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36" y="1600200"/>
            <a:ext cx="7057128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68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WINDOW ON THE WORLD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p.116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58" y="1600200"/>
            <a:ext cx="7090484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86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WINDOW ON THE WORLD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p.116 a)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SELF-CHECK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The Carnival in Brazil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Full-moon Day in Thailand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International Women’s Day in Russia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Full-moon Day in Thailand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St Patrick’s Day in Ireland</a:t>
            </a:r>
          </a:p>
          <a:p>
            <a:pPr marL="651510" indent="-51435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The Carnival in Brazil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Time to Move!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137160" indent="0">
              <a:buNone/>
            </a:pPr>
            <a:endParaRPr lang="en-US" dirty="0" smtClean="0">
              <a:hlinkClick r:id="rId2"/>
            </a:endParaRPr>
          </a:p>
          <a:p>
            <a:pPr marL="137160" indent="0" algn="ctr">
              <a:buNone/>
            </a:pPr>
            <a:r>
              <a:rPr lang="en-US" dirty="0" smtClean="0">
                <a:hlinkClick r:id="rId2"/>
              </a:rPr>
              <a:t>https://youtu.be/WX8HmogNyCY?t=7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9594"/>
            <a:ext cx="766834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0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957</TotalTime>
  <Words>78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MONITOR CLASS 6 B</vt:lpstr>
      <vt:lpstr>HOME ASSIGNMENT Any Questions?  P. 119 ex. 1 write    </vt:lpstr>
      <vt:lpstr>Презентация PowerPoint</vt:lpstr>
      <vt:lpstr>WINDOW ON THE WORLD</vt:lpstr>
      <vt:lpstr>WINDOW ON THE WORLD p.116</vt:lpstr>
      <vt:lpstr>WINDOW ON THE WORLD p.116</vt:lpstr>
      <vt:lpstr>WINDOW ON THE WORLD p.116</vt:lpstr>
      <vt:lpstr>WINDOW ON THE WORLD p.116 a)</vt:lpstr>
      <vt:lpstr>Time to Move!</vt:lpstr>
      <vt:lpstr>WINDOW ON THE WORLD DIWALI https://learnenglishkids.britishcouncil.org/short-stories/my-favourite-day-diwali   </vt:lpstr>
      <vt:lpstr>SUMMARY SHAMROCK</vt:lpstr>
      <vt:lpstr>CHERRY BLOSSOM</vt:lpstr>
      <vt:lpstr>FIRECRACKERS</vt:lpstr>
      <vt:lpstr>HOME ASSIGNMENT P. 116 ex. B) –write about and draw your favourite festival </vt:lpstr>
      <vt:lpstr>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Б</dc:title>
  <dc:creator>1</dc:creator>
  <cp:lastModifiedBy>1</cp:lastModifiedBy>
  <cp:revision>131</cp:revision>
  <dcterms:created xsi:type="dcterms:W3CDTF">2020-11-14T02:32:20Z</dcterms:created>
  <dcterms:modified xsi:type="dcterms:W3CDTF">2021-03-15T01:03:49Z</dcterms:modified>
</cp:coreProperties>
</file>